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3158920"/>
          </a:xfrm>
        </p:spPr>
        <p:txBody>
          <a:bodyPr>
            <a:normAutofit fontScale="90000"/>
          </a:bodyPr>
          <a:lstStyle/>
          <a:p>
            <a:r>
              <a:rPr lang="de-DE" sz="8800" cap="none" dirty="0" smtClean="0">
                <a:solidFill>
                  <a:srgbClr val="FF0000"/>
                </a:solidFill>
              </a:rPr>
              <a:t/>
            </a:r>
            <a:br>
              <a:rPr lang="de-DE" sz="8800" cap="none" dirty="0" smtClean="0">
                <a:solidFill>
                  <a:srgbClr val="FF0000"/>
                </a:solidFill>
              </a:rPr>
            </a:br>
            <a:r>
              <a:rPr lang="de-DE" sz="8800" cap="none" dirty="0" smtClean="0">
                <a:solidFill>
                  <a:srgbClr val="FF0000"/>
                </a:solidFill>
              </a:rPr>
              <a:t>4. Ressourcen und ihre Nutzung</a:t>
            </a:r>
            <a:endParaRPr lang="de-DE" sz="8800" cap="none" dirty="0">
              <a:solidFill>
                <a:srgbClr val="FF000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8704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149" y="1"/>
            <a:ext cx="10364451" cy="1066800"/>
          </a:xfrm>
        </p:spPr>
        <p:txBody>
          <a:bodyPr/>
          <a:lstStyle/>
          <a:p>
            <a:r>
              <a:rPr lang="de-DE" cap="none" dirty="0" smtClean="0"/>
              <a:t>Unterschied Rohstoffe, Reserven, Ressourcen</a:t>
            </a:r>
            <a:endParaRPr lang="de-DE" cap="non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" t="3232" r="53516" b="71429"/>
          <a:stretch/>
        </p:blipFill>
        <p:spPr>
          <a:xfrm>
            <a:off x="457101" y="1339515"/>
            <a:ext cx="4640966" cy="4162927"/>
          </a:xfrm>
        </p:spPr>
      </p:pic>
      <p:sp>
        <p:nvSpPr>
          <p:cNvPr id="5" name="Textfeld 4"/>
          <p:cNvSpPr txBox="1"/>
          <p:nvPr/>
        </p:nvSpPr>
        <p:spPr>
          <a:xfrm>
            <a:off x="5759114" y="1540986"/>
            <a:ext cx="4002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/>
              <a:t>Rohstoffe:</a:t>
            </a:r>
            <a:r>
              <a:rPr lang="de-DE" dirty="0" smtClean="0"/>
              <a:t> natürlich vorkommende Stoffe, die entweder direkt oder nach Aufbereitung in den Produktionsprozess eingehen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775157" y="3237674"/>
            <a:ext cx="3970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/>
              <a:t>Ressourcen:</a:t>
            </a:r>
            <a:r>
              <a:rPr lang="de-DE" dirty="0" smtClean="0"/>
              <a:t> alle Rohstoffe der Welt (Lage muss nicht zwingend bekannt und Abbaubarkeit nicht zwingend gegeben sein)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775157" y="4886235"/>
            <a:ext cx="3793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smtClean="0"/>
              <a:t>Reserven:</a:t>
            </a:r>
            <a:r>
              <a:rPr lang="de-DE" dirty="0" smtClean="0"/>
              <a:t> Untergruppe der Ressourcen, bei denen bekannt ist, wo sie liegen und deren Abbau wirtschaftlich und technisch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53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3774" y="177360"/>
            <a:ext cx="10364451" cy="729020"/>
          </a:xfrm>
        </p:spPr>
        <p:txBody>
          <a:bodyPr/>
          <a:lstStyle/>
          <a:p>
            <a:r>
              <a:rPr lang="de-DE" cap="none" dirty="0" smtClean="0"/>
              <a:t>Untergliederung der Rohstoffe</a:t>
            </a:r>
            <a:endParaRPr lang="de-DE" cap="non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4" t="53153" r="11201" b="22139"/>
          <a:stretch/>
        </p:blipFill>
        <p:spPr>
          <a:xfrm>
            <a:off x="913774" y="1239345"/>
            <a:ext cx="10501804" cy="4784466"/>
          </a:xfrm>
        </p:spPr>
      </p:pic>
    </p:spTree>
    <p:extLst>
      <p:ext uri="{BB962C8B-B14F-4D97-AF65-F5344CB8AC3E}">
        <p14:creationId xmlns:p14="http://schemas.microsoft.com/office/powerpoint/2010/main" val="112689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8154" y="0"/>
            <a:ext cx="10364451" cy="954505"/>
          </a:xfrm>
        </p:spPr>
        <p:txBody>
          <a:bodyPr>
            <a:normAutofit/>
          </a:bodyPr>
          <a:lstStyle/>
          <a:p>
            <a:r>
              <a:rPr lang="de-DE" sz="2800" b="1" cap="none" dirty="0" smtClean="0"/>
              <a:t>Erklären Sie die Position der Edelmetalle, der Energierohstoffe und der Baurohstoffe in der Mengen- und Wertepyramide</a:t>
            </a:r>
            <a:endParaRPr lang="de-DE" sz="2800" b="1" cap="non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2" t="5386" r="50411" b="47910"/>
          <a:stretch/>
        </p:blipFill>
        <p:spPr>
          <a:xfrm>
            <a:off x="1419727" y="920428"/>
            <a:ext cx="3518172" cy="5971650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" t="34971" r="55957" b="17427"/>
          <a:stretch/>
        </p:blipFill>
        <p:spPr>
          <a:xfrm rot="10800000">
            <a:off x="6455726" y="822755"/>
            <a:ext cx="3449052" cy="602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9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8154" y="0"/>
            <a:ext cx="10364451" cy="954505"/>
          </a:xfrm>
        </p:spPr>
        <p:txBody>
          <a:bodyPr>
            <a:normAutofit/>
          </a:bodyPr>
          <a:lstStyle/>
          <a:p>
            <a:r>
              <a:rPr lang="de-DE" sz="4400" cap="none" dirty="0" smtClean="0"/>
              <a:t>R/V-Verhältnis</a:t>
            </a:r>
            <a:endParaRPr lang="de-DE" sz="4400" cap="none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5" t="57858" r="54971" b="15907"/>
          <a:stretch/>
        </p:blipFill>
        <p:spPr>
          <a:xfrm rot="10800000">
            <a:off x="368969" y="1191873"/>
            <a:ext cx="5261810" cy="4994256"/>
          </a:xfr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" t="30409" r="55460" b="42457"/>
          <a:stretch/>
        </p:blipFill>
        <p:spPr>
          <a:xfrm rot="10800000">
            <a:off x="6360692" y="1379620"/>
            <a:ext cx="4948991" cy="486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2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8154" y="0"/>
            <a:ext cx="10364451" cy="954505"/>
          </a:xfrm>
        </p:spPr>
        <p:txBody>
          <a:bodyPr>
            <a:normAutofit/>
          </a:bodyPr>
          <a:lstStyle/>
          <a:p>
            <a:r>
              <a:rPr lang="de-DE" sz="4400" cap="none" dirty="0" smtClean="0"/>
              <a:t>Hubbert-Kurve</a:t>
            </a:r>
            <a:endParaRPr lang="de-DE" sz="4400" cap="non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" t="55024" r="54308" b="19912"/>
          <a:stretch/>
        </p:blipFill>
        <p:spPr>
          <a:xfrm>
            <a:off x="2997404" y="1066800"/>
            <a:ext cx="6042322" cy="5213945"/>
          </a:xfrm>
        </p:spPr>
      </p:pic>
    </p:spTree>
    <p:extLst>
      <p:ext uri="{BB962C8B-B14F-4D97-AF65-F5344CB8AC3E}">
        <p14:creationId xmlns:p14="http://schemas.microsoft.com/office/powerpoint/2010/main" val="67457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8154" y="0"/>
            <a:ext cx="10364451" cy="954505"/>
          </a:xfrm>
        </p:spPr>
        <p:txBody>
          <a:bodyPr>
            <a:normAutofit/>
          </a:bodyPr>
          <a:lstStyle/>
          <a:p>
            <a:endParaRPr lang="de-DE" sz="4400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865647" y="1300292"/>
            <a:ext cx="10363826" cy="34241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3200" u="sng" cap="none" dirty="0" smtClean="0">
                <a:solidFill>
                  <a:srgbClr val="FF0000"/>
                </a:solidFill>
              </a:rPr>
              <a:t>Unbedingt anschauen:</a:t>
            </a:r>
          </a:p>
          <a:p>
            <a:pPr marL="0" indent="0">
              <a:buNone/>
            </a:pPr>
            <a:endParaRPr lang="de-DE" sz="3200" u="sng" cap="none" dirty="0" smtClean="0"/>
          </a:p>
          <a:p>
            <a:pPr marL="0" indent="0">
              <a:buNone/>
            </a:pPr>
            <a:r>
              <a:rPr lang="de-DE" sz="3200" cap="none" dirty="0" smtClean="0"/>
              <a:t>Youtube.com:</a:t>
            </a:r>
          </a:p>
          <a:p>
            <a:pPr marL="0" indent="0">
              <a:buNone/>
            </a:pPr>
            <a:endParaRPr lang="de-DE" sz="3200" cap="none" dirty="0"/>
          </a:p>
          <a:p>
            <a:pPr marL="0" indent="0">
              <a:buNone/>
            </a:pPr>
            <a:r>
              <a:rPr lang="de-DE" sz="3200" b="1" cap="none" dirty="0" smtClean="0"/>
              <a:t>Simple Club Video: Bodenschätze: Verfügbarkeit und Konflikte – Rohstofflagerstätten und fossile Energieträger</a:t>
            </a:r>
            <a:endParaRPr lang="de-DE" sz="3200" b="1" cap="none" dirty="0"/>
          </a:p>
        </p:txBody>
      </p:sp>
    </p:spTree>
    <p:extLst>
      <p:ext uri="{BB962C8B-B14F-4D97-AF65-F5344CB8AC3E}">
        <p14:creationId xmlns:p14="http://schemas.microsoft.com/office/powerpoint/2010/main" val="13382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1585" y="0"/>
            <a:ext cx="10364451" cy="1596177"/>
          </a:xfrm>
        </p:spPr>
        <p:txBody>
          <a:bodyPr/>
          <a:lstStyle/>
          <a:p>
            <a:r>
              <a:rPr lang="de-DE" cap="none" dirty="0" smtClean="0"/>
              <a:t>Aufgaben (Bearbeitungszeitraum: bis 18.05.20)</a:t>
            </a:r>
            <a:endParaRPr lang="de-DE" cap="non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841585" y="2038229"/>
            <a:ext cx="10363826" cy="34241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b="1" cap="none" dirty="0" smtClean="0"/>
              <a:t>Lest im </a:t>
            </a:r>
            <a:r>
              <a:rPr lang="de-DE" b="1" cap="none" dirty="0" err="1" smtClean="0"/>
              <a:t>Lb</a:t>
            </a:r>
            <a:r>
              <a:rPr lang="de-DE" b="1" cap="none" dirty="0" smtClean="0"/>
              <a:t>. S. 106-107 und beantwortet folgende Fragen:</a:t>
            </a:r>
          </a:p>
          <a:p>
            <a:pPr marL="0" indent="0">
              <a:buNone/>
            </a:pPr>
            <a:endParaRPr lang="de-DE" cap="none" dirty="0"/>
          </a:p>
          <a:p>
            <a:pPr marL="457200" indent="-457200">
              <a:buAutoNum type="arabicPeriod"/>
            </a:pPr>
            <a:r>
              <a:rPr lang="de-DE" cap="none" dirty="0" smtClean="0"/>
              <a:t>Diskutiere die Fragestellung, ob es einen Überfluss oder einen Mangel an Rohstoffen gibt!</a:t>
            </a:r>
          </a:p>
          <a:p>
            <a:pPr marL="457200" indent="-457200">
              <a:buFont typeface="+mj-lt"/>
              <a:buAutoNum type="arabicPeriod"/>
            </a:pPr>
            <a:endParaRPr lang="de-DE" cap="none" dirty="0" smtClean="0"/>
          </a:p>
          <a:p>
            <a:pPr marL="457200" indent="-457200">
              <a:buFont typeface="+mj-lt"/>
              <a:buAutoNum type="arabicPeriod"/>
            </a:pPr>
            <a:r>
              <a:rPr lang="de-DE" cap="none" dirty="0" smtClean="0"/>
              <a:t>Wie muss ein rohstoffarmes Industrieland, wie Deutschland oder Japan seine Rohstoffversorgung planen?</a:t>
            </a:r>
          </a:p>
          <a:p>
            <a:pPr marL="457200" indent="-457200">
              <a:buFont typeface="+mj-lt"/>
              <a:buAutoNum type="arabicPeriod"/>
            </a:pPr>
            <a:endParaRPr lang="de-DE" cap="none" dirty="0" smtClean="0"/>
          </a:p>
          <a:p>
            <a:pPr marL="457200" indent="-457200">
              <a:buFont typeface="+mj-lt"/>
              <a:buAutoNum type="arabicPeriod"/>
            </a:pPr>
            <a:r>
              <a:rPr lang="de-DE" cap="none" dirty="0" smtClean="0"/>
              <a:t>Vergleiche des Rohstoffpotential des Erzgebirges mit dem der Arktis und der Antarktis (Atlanten und Internet)</a:t>
            </a:r>
            <a:endParaRPr lang="de-DE" cap="none" dirty="0"/>
          </a:p>
        </p:txBody>
      </p:sp>
    </p:spTree>
    <p:extLst>
      <p:ext uri="{BB962C8B-B14F-4D97-AF65-F5344CB8AC3E}">
        <p14:creationId xmlns:p14="http://schemas.microsoft.com/office/powerpoint/2010/main" val="424290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4" descr="http://www2.klett.de/sixcms/media.php/76/Ant_Bodenschaetz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52" y="532565"/>
            <a:ext cx="5019675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957763" y="4593390"/>
            <a:ext cx="474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Bodenschätze der Antarktis</a:t>
            </a:r>
            <a:endParaRPr lang="de-DE" dirty="0"/>
          </a:p>
        </p:txBody>
      </p:sp>
      <p:pic>
        <p:nvPicPr>
          <p:cNvPr id="1027" name="Bild 1" descr="http://www2.klett.de/sixcms/media.php/76/Ark_Bodenschaetz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142" y="532564"/>
            <a:ext cx="5019675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569242" y="4593389"/>
            <a:ext cx="4371474" cy="379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Bodenschätze der Arktis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316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opfen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TM04033925[[fn=Tropfen]]</Template>
  <TotalTime>0</TotalTime>
  <Words>180</Words>
  <Application>Microsoft Office PowerPoint</Application>
  <PresentationFormat>Breitbild</PresentationFormat>
  <Paragraphs>24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2" baseType="lpstr">
      <vt:lpstr>Arial</vt:lpstr>
      <vt:lpstr>Tw Cen MT</vt:lpstr>
      <vt:lpstr>Tropfen</vt:lpstr>
      <vt:lpstr> 4. Ressourcen und ihre Nutzung</vt:lpstr>
      <vt:lpstr>Unterschied Rohstoffe, Reserven, Ressourcen</vt:lpstr>
      <vt:lpstr>Untergliederung der Rohstoffe</vt:lpstr>
      <vt:lpstr>Erklären Sie die Position der Edelmetalle, der Energierohstoffe und der Baurohstoffe in der Mengen- und Wertepyramide</vt:lpstr>
      <vt:lpstr>R/V-Verhältnis</vt:lpstr>
      <vt:lpstr>Hubbert-Kurve</vt:lpstr>
      <vt:lpstr>PowerPoint-Präsentation</vt:lpstr>
      <vt:lpstr>Aufgaben (Bearbeitungszeitraum: bis 18.05.20)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Ressourcen und ihre Nutzung</dc:title>
  <dc:creator>Franziska Lasch</dc:creator>
  <cp:lastModifiedBy>Franziska Lasch</cp:lastModifiedBy>
  <cp:revision>7</cp:revision>
  <dcterms:created xsi:type="dcterms:W3CDTF">2020-05-10T17:13:54Z</dcterms:created>
  <dcterms:modified xsi:type="dcterms:W3CDTF">2020-05-10T18:52:29Z</dcterms:modified>
</cp:coreProperties>
</file>